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3269" y="1652587"/>
            <a:ext cx="8357460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68785" y="3612896"/>
            <a:ext cx="5006428" cy="1542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8" y="0"/>
                </a:moveTo>
                <a:lnTo>
                  <a:pt x="0" y="0"/>
                </a:lnTo>
                <a:lnTo>
                  <a:pt x="0" y="6857998"/>
                </a:lnTo>
                <a:lnTo>
                  <a:pt x="9143998" y="6857998"/>
                </a:lnTo>
                <a:lnTo>
                  <a:pt x="9143998" y="0"/>
                </a:lnTo>
                <a:close/>
              </a:path>
            </a:pathLst>
          </a:custGeom>
          <a:solidFill>
            <a:srgbClr val="0112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4835" y="3000058"/>
            <a:ext cx="2574329" cy="513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555496"/>
            <a:ext cx="8075929" cy="4390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2.safelinks.protection.outlook.com/?url=https%3A%2F%2Fdornsife.usc.edu%2Fassets%2Fsites%2F605%2Fdocs%2FTips_10_minute_Scientific_PowerPoint_Presentation_Meds_490.pdf&amp;data=04%7C01%7CKristen.Johnson%40unh.edu%7Cc25eb5c267674159614e08d8c30bd3ef%7Cd6241893512d46dc8d2bbe47e25f5666%7C0%7C0%7C637473802845446941%7CUnknown%7CTWFpbGZsb3d8eyJWIjoiMC4wLjAwMDAiLCJQIjoiV2luMzIiLCJBTiI6Ik1haWwiLCJXVCI6Mn0%3D%7C1000&amp;sdata=5LthYNA38VRWObTKu2bKMy6H647HyfMhmyrq0ft83JM%3D&amp;reserve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6422" y="467359"/>
            <a:ext cx="5996305" cy="113620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355600">
              <a:lnSpc>
                <a:spcPts val="4300"/>
              </a:lnSpc>
              <a:spcBef>
                <a:spcPts val="260"/>
              </a:spcBef>
            </a:pPr>
            <a:r>
              <a:rPr sz="3600" spc="-5" dirty="0">
                <a:solidFill>
                  <a:srgbClr val="FFFF00"/>
                </a:solidFill>
              </a:rPr>
              <a:t>Structure of </a:t>
            </a:r>
            <a:r>
              <a:rPr sz="3600" dirty="0">
                <a:solidFill>
                  <a:srgbClr val="FFFF00"/>
                </a:solidFill>
              </a:rPr>
              <a:t>a </a:t>
            </a:r>
            <a:r>
              <a:rPr lang="en-US" sz="3600" spc="-5" dirty="0">
                <a:solidFill>
                  <a:srgbClr val="FFFF00"/>
                </a:solidFill>
              </a:rPr>
              <a:t>3-5 </a:t>
            </a:r>
            <a:r>
              <a:rPr sz="3600" spc="-5" dirty="0">
                <a:solidFill>
                  <a:srgbClr val="FFFF00"/>
                </a:solidFill>
              </a:rPr>
              <a:t>minute  Oral Scientific</a:t>
            </a:r>
            <a:r>
              <a:rPr sz="3600" spc="-1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Presentation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40739" y="1811019"/>
            <a:ext cx="5147310" cy="3600986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4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Discussion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Acknowledgments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893" y="559118"/>
            <a:ext cx="8027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Color-Blind “Friendly”</a:t>
            </a:r>
            <a:r>
              <a:rPr sz="3600" spc="-1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Presentations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39" y="1732280"/>
            <a:ext cx="8529955" cy="363982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Avoid red-green color combinations</a:t>
            </a:r>
            <a:endParaRPr sz="2800">
              <a:latin typeface="Arial"/>
              <a:cs typeface="Arial"/>
            </a:endParaRPr>
          </a:p>
          <a:p>
            <a:pPr marL="355600" marR="1437005" indent="-342900">
              <a:lnSpc>
                <a:spcPts val="3320"/>
              </a:lnSpc>
              <a:spcBef>
                <a:spcPts val="176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If must use red, use yellowish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red  (R=255 /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G=82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/ B=0)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instead of pure</a:t>
            </a:r>
            <a:r>
              <a:rPr sz="2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red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Avoid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red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characters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lines on dark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Make text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 lines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big or thick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 practical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high-contrast color scheme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445" y="559118"/>
            <a:ext cx="6910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Recommended Fonts and</a:t>
            </a:r>
            <a:r>
              <a:rPr sz="3600" spc="-2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Sizes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275080"/>
            <a:ext cx="8457565" cy="514858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Sans serif font, all titles and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bolded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For Arial (bolded):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0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Titles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36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Main bullets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28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Sub-bullets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28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pt if room, otherwise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Avoid sub-sub bullets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(re-format)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6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Keep text /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title size consistent across slides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90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Stop PowerPoint from changing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size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Tools,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AutoCorrect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7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Uncheck “Autofit body/title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text to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placeholder”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8459" y="559118"/>
            <a:ext cx="4472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Effective Text</a:t>
            </a:r>
            <a:r>
              <a:rPr sz="3600" spc="-3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Slides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582419"/>
            <a:ext cx="7696200" cy="3510279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4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Order of slide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matches order of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script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Key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words only, not complete sentences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8–10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lines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maximum</a:t>
            </a:r>
            <a:endParaRPr sz="2800">
              <a:latin typeface="Arial"/>
              <a:cs typeface="Arial"/>
            </a:endParaRPr>
          </a:p>
          <a:p>
            <a:pPr marL="342900" marR="5080" indent="-330200">
              <a:lnSpc>
                <a:spcPts val="3320"/>
              </a:lnSpc>
              <a:spcBef>
                <a:spcPts val="1765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Bulleted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better than numbered items in  most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cases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614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Parallel structure (all verbs, all nouns,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etc)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838" y="559118"/>
            <a:ext cx="347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Things </a:t>
            </a:r>
            <a:r>
              <a:rPr sz="3600" dirty="0">
                <a:solidFill>
                  <a:srgbClr val="FFFF00"/>
                </a:solidFill>
              </a:rPr>
              <a:t>to</a:t>
            </a:r>
            <a:r>
              <a:rPr sz="3600" spc="-7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Avoid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125219"/>
            <a:ext cx="8178800" cy="539242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4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Visual clutter from too many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colors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20"/>
              </a:spcBef>
              <a:buClr>
                <a:srgbClr val="FFFF00"/>
              </a:buClr>
              <a:buChar char="•"/>
              <a:tabLst>
                <a:tab pos="351790" algn="l"/>
                <a:tab pos="35242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Unbolded, serif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font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 Times New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Roman</a:t>
            </a:r>
            <a:endParaRPr sz="2800">
              <a:latin typeface="Times New Roman"/>
              <a:cs typeface="Times New Roman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CAPS (HARD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 THE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EYES)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Pseudo-3D charts and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graphs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Animation (no flying objects; slide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builds=OK)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Clip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art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serves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Unnecessary grid lines in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figures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Necessary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lines that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too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thin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All PowerPoint design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templates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64" y="421799"/>
            <a:ext cx="5943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Photos and Clip </a:t>
            </a:r>
            <a:r>
              <a:rPr sz="3600" dirty="0">
                <a:solidFill>
                  <a:srgbClr val="FFFF00"/>
                </a:solidFill>
              </a:rPr>
              <a:t>Art —</a:t>
            </a:r>
            <a:r>
              <a:rPr sz="3600" spc="-6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Tips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284034"/>
            <a:ext cx="8331200" cy="4543425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1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serve a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15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copyrighted materials without permission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photos of identifiable people unless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release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photos of your kids or your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pets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Clip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art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cautions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100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Simplest is most effective</a:t>
            </a:r>
            <a:endParaRPr sz="2800">
              <a:latin typeface="Arial"/>
              <a:cs typeface="Arial"/>
            </a:endParaRPr>
          </a:p>
          <a:p>
            <a:pPr marL="749300" marR="1797050" lvl="1" indent="-279400">
              <a:lnSpc>
                <a:spcPct val="100000"/>
              </a:lnSpc>
              <a:spcBef>
                <a:spcPts val="104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Check in Slide Show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to make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sure  it is not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animated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323" y="1991359"/>
            <a:ext cx="6428740" cy="332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310"/>
              </a:lnSpc>
              <a:spcBef>
                <a:spcPts val="100"/>
              </a:spcBef>
            </a:pPr>
            <a:r>
              <a:rPr sz="3600" dirty="0">
                <a:solidFill>
                  <a:srgbClr val="FFFF00"/>
                </a:solidFill>
              </a:rPr>
              <a:t>Tips</a:t>
            </a:r>
            <a:r>
              <a:rPr sz="3600" spc="-5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on</a:t>
            </a:r>
            <a:endParaRPr sz="3600" dirty="0"/>
          </a:p>
          <a:p>
            <a:pPr algn="ctr">
              <a:lnSpc>
                <a:spcPts val="4310"/>
              </a:lnSpc>
            </a:pPr>
            <a:r>
              <a:rPr sz="3600" spc="-5" dirty="0">
                <a:solidFill>
                  <a:srgbClr val="FFFF00"/>
                </a:solidFill>
              </a:rPr>
              <a:t>Delivering Oral</a:t>
            </a:r>
            <a:r>
              <a:rPr sz="3600" spc="-1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Presentations</a:t>
            </a:r>
            <a:br>
              <a:rPr lang="en-US" sz="3600" spc="-5" dirty="0">
                <a:solidFill>
                  <a:srgbClr val="FFFF00"/>
                </a:solidFill>
              </a:rPr>
            </a:br>
            <a:br>
              <a:rPr lang="en-US" sz="3600" spc="-5" dirty="0">
                <a:solidFill>
                  <a:srgbClr val="FFFF00"/>
                </a:solidFill>
              </a:rPr>
            </a:br>
            <a:r>
              <a:rPr lang="en-US" sz="3600" spc="-5" dirty="0"/>
              <a:t>3-5 minutes in length:</a:t>
            </a:r>
            <a:br>
              <a:rPr lang="en-US" sz="3600" spc="-5" dirty="0"/>
            </a:br>
            <a:r>
              <a:rPr lang="en-US" sz="3600" b="0" i="1" spc="-5" dirty="0"/>
              <a:t>recorded audio to accompany your slides</a:t>
            </a:r>
            <a:endParaRPr sz="3600" b="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8043" y="559118"/>
            <a:ext cx="3633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Preparation</a:t>
            </a:r>
            <a:r>
              <a:rPr sz="3600" spc="-5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Tips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555496"/>
            <a:ext cx="8371205" cy="2486578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script, flesh out bullet pts into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sentences</a:t>
            </a:r>
            <a:endParaRPr sz="2800" dirty="0">
              <a:latin typeface="Arial"/>
              <a:cs typeface="Arial"/>
            </a:endParaRPr>
          </a:p>
          <a:p>
            <a:pPr marL="355600" marR="596265" indent="-342900">
              <a:lnSpc>
                <a:spcPts val="3329"/>
              </a:lnSpc>
              <a:spcBef>
                <a:spcPts val="75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Practice is the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key to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making sure it doesn’t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sound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scripted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Print your script in large enough type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(14-16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pt)</a:t>
            </a:r>
            <a:endParaRPr sz="2800" dirty="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20"/>
              </a:spcBef>
              <a:buClr>
                <a:srgbClr val="FFFF00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ime your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8782" y="559118"/>
            <a:ext cx="287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Delivery</a:t>
            </a:r>
            <a:r>
              <a:rPr sz="3600" spc="-85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Tips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9600" y="1295400"/>
            <a:ext cx="7580630" cy="2578911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Speak slowly and with sufficient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volume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careful with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humor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Explain charts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graphs before giving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point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Explain associations clearly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Pause before advancing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next slide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248" y="559118"/>
            <a:ext cx="77749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00"/>
                </a:solidFill>
              </a:rPr>
              <a:t>Us</a:t>
            </a:r>
            <a:r>
              <a:rPr lang="en-US" sz="3600" dirty="0">
                <a:solidFill>
                  <a:srgbClr val="FFFF00"/>
                </a:solidFill>
              </a:rPr>
              <a:t>ing</a:t>
            </a:r>
            <a:r>
              <a:rPr sz="3600" dirty="0">
                <a:solidFill>
                  <a:srgbClr val="FFFF00"/>
                </a:solidFill>
              </a:rPr>
              <a:t> a </a:t>
            </a:r>
            <a:r>
              <a:rPr sz="3600" spc="-5" dirty="0">
                <a:solidFill>
                  <a:srgbClr val="FFFF00"/>
                </a:solidFill>
              </a:rPr>
              <a:t>Laser</a:t>
            </a:r>
            <a:r>
              <a:rPr sz="3600" spc="-2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Pointer</a:t>
            </a:r>
            <a:endParaRPr sz="36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22118" y="2133600"/>
            <a:ext cx="8075929" cy="906658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756920" lvl="1" indent="-285750">
              <a:lnSpc>
                <a:spcPct val="100000"/>
              </a:lnSpc>
              <a:spcBef>
                <a:spcPts val="540"/>
              </a:spcBef>
              <a:buClr>
                <a:srgbClr val="FFFF00"/>
              </a:buClr>
              <a:buFont typeface="Arial"/>
              <a:buChar char="–"/>
              <a:tabLst>
                <a:tab pos="757555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Build “pointers” into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slides</a:t>
            </a:r>
            <a:endParaRPr sz="2400" dirty="0">
              <a:latin typeface="Arial"/>
              <a:cs typeface="Arial"/>
            </a:endParaRPr>
          </a:p>
          <a:p>
            <a:pPr marL="756920" lvl="1" indent="-285750">
              <a:lnSpc>
                <a:spcPct val="100000"/>
              </a:lnSpc>
              <a:spcBef>
                <a:spcPts val="620"/>
              </a:spcBef>
              <a:buClr>
                <a:srgbClr val="FFFF00"/>
              </a:buClr>
              <a:buFont typeface="Arial"/>
              <a:buChar char="–"/>
              <a:tabLst>
                <a:tab pos="757555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lang="en-US" sz="2400" b="1" spc="-5" dirty="0">
                <a:solidFill>
                  <a:srgbClr val="FFFFFF"/>
                </a:solidFill>
                <a:latin typeface="Arial"/>
                <a:cs typeface="Arial"/>
              </a:rPr>
              <a:t>e a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computer cursor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(arrow)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3148" y="559118"/>
            <a:ext cx="4803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Take-Home</a:t>
            </a:r>
            <a:r>
              <a:rPr sz="3600" spc="-3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Messages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9" y="1785620"/>
            <a:ext cx="7597775" cy="3578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110"/>
              </a:lnSpc>
              <a:spcBef>
                <a:spcPts val="10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Decide type of data and the point you</a:t>
            </a: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want</a:t>
            </a:r>
            <a:endParaRPr sz="2600">
              <a:latin typeface="Arial"/>
              <a:cs typeface="Arial"/>
            </a:endParaRPr>
          </a:p>
          <a:p>
            <a:pPr marL="355600" marR="5080">
              <a:lnSpc>
                <a:spcPts val="3100"/>
              </a:lnSpc>
              <a:spcBef>
                <a:spcPts val="11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convey, then choose the visual accordingly 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(text,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table, graph, chart,</a:t>
            </a:r>
            <a:r>
              <a:rPr sz="2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etc.)</a:t>
            </a:r>
            <a:endParaRPr sz="2600">
              <a:latin typeface="Arial"/>
              <a:cs typeface="Arial"/>
            </a:endParaRPr>
          </a:p>
          <a:p>
            <a:pPr marL="355600" marR="427355" indent="-342900">
              <a:lnSpc>
                <a:spcPct val="99800"/>
              </a:lnSpc>
              <a:spcBef>
                <a:spcPts val="1445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Well organized, practiced presentation with  clear, effective slides (when used)  reinforces your message and helps you  communicate effectively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Good science is more important than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glitz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Name of Research Project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685800" y="4267200"/>
            <a:ext cx="8064929" cy="15748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93980" marR="5080" algn="ctr">
              <a:lnSpc>
                <a:spcPct val="118600"/>
              </a:lnSpc>
              <a:spcBef>
                <a:spcPts val="85"/>
              </a:spcBef>
            </a:pPr>
            <a:r>
              <a:rPr lang="en-US" dirty="0"/>
              <a:t>Student Name</a:t>
            </a:r>
          </a:p>
          <a:p>
            <a:pPr marL="93980" marR="5080" algn="ctr">
              <a:lnSpc>
                <a:spcPct val="118600"/>
              </a:lnSpc>
              <a:spcBef>
                <a:spcPts val="85"/>
              </a:spcBef>
            </a:pPr>
            <a:r>
              <a:rPr dirty="0"/>
              <a:t>U</a:t>
            </a:r>
            <a:r>
              <a:rPr lang="en-US" dirty="0"/>
              <a:t>NH Manchester</a:t>
            </a:r>
            <a:r>
              <a:rPr spc="-5" dirty="0"/>
              <a:t>, Department of Life</a:t>
            </a:r>
            <a:r>
              <a:rPr lang="en-US" spc="-5" dirty="0"/>
              <a:t> Sciences</a:t>
            </a:r>
          </a:p>
          <a:p>
            <a:pPr marL="93980" marR="5080" algn="ctr">
              <a:lnSpc>
                <a:spcPct val="118600"/>
              </a:lnSpc>
              <a:spcBef>
                <a:spcPts val="85"/>
              </a:spcBef>
            </a:pPr>
            <a:r>
              <a:rPr spc="-5" dirty="0"/>
              <a:t> </a:t>
            </a:r>
            <a:r>
              <a:rPr lang="en-US" spc="-5" dirty="0"/>
              <a:t>Advisor: Name</a:t>
            </a:r>
            <a:endParaRPr spc="-5" dirty="0"/>
          </a:p>
        </p:txBody>
      </p:sp>
      <p:sp>
        <p:nvSpPr>
          <p:cNvPr id="4" name="TextBox 3"/>
          <p:cNvSpPr txBox="1"/>
          <p:nvPr/>
        </p:nvSpPr>
        <p:spPr>
          <a:xfrm>
            <a:off x="2220080" y="3048000"/>
            <a:ext cx="4996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UNHM Logo &amp; INBRE logo (if INBRE funded project)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(others, as appropriate)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035" y="1555497"/>
            <a:ext cx="8075929" cy="1661993"/>
          </a:xfrm>
          <a:solidFill>
            <a:srgbClr val="92D050"/>
          </a:solidFill>
        </p:spPr>
        <p:txBody>
          <a:bodyPr/>
          <a:lstStyle/>
          <a:p>
            <a:r>
              <a:rPr lang="en-US" sz="2000" i="1" u="sng" dirty="0">
                <a:solidFill>
                  <a:schemeClr val="tx1"/>
                </a:solidFill>
              </a:rPr>
              <a:t>Reference: </a:t>
            </a:r>
            <a:r>
              <a:rPr lang="en-US" sz="2000" i="1" dirty="0">
                <a:solidFill>
                  <a:schemeClr val="tx1"/>
                </a:solidFill>
              </a:rPr>
              <a:t>This power point presentation of research talk tips was edited from one presented by USC @ </a:t>
            </a:r>
            <a:r>
              <a:rPr lang="en-US" sz="2000" u="sng" dirty="0">
                <a:hlinkClick r:id="rId2"/>
              </a:rPr>
              <a:t>https://dornsife.usc.edu/assets/sites/605/docs/Tips_10_minute_Scientific_PowerPoint_Presentation_Meds_490.pdf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3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2103" y="559118"/>
            <a:ext cx="4725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Background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52400" y="1579880"/>
            <a:ext cx="8839199" cy="4937249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Usually </a:t>
            </a: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1-2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slides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Engage audience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stage for investigation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Provide rationale for study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Essential information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(only)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Establish relevance </a:t>
            </a:r>
            <a:endParaRPr lang="en-US" sz="28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slide describing study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/ hypotheses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014" y="559118"/>
            <a:ext cx="3937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Methods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905000"/>
            <a:ext cx="7265034" cy="4342214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Describe study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design(s)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Describe study groups and why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selected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Say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what laboratory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tests</a:t>
            </a: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/experiments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endParaRPr lang="en-US" sz="28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8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i="1" spc="-5" dirty="0">
                <a:solidFill>
                  <a:srgbClr val="FFFFFF"/>
                </a:solidFill>
                <a:latin typeface="Arial"/>
                <a:cs typeface="Arial"/>
              </a:rPr>
              <a:t>Be careful not to spend too much time on this section.  This section may be incorporated directly into the results.</a:t>
            </a:r>
            <a:endParaRPr sz="24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980" y="559118"/>
            <a:ext cx="3709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Results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39" y="1275080"/>
            <a:ext cx="7560945" cy="5409301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Usually several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slides</a:t>
            </a: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 and the bulk of your presentation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Emphasize most important findings</a:t>
            </a:r>
            <a:endParaRPr sz="2800" dirty="0">
              <a:latin typeface="Arial"/>
              <a:cs typeface="Arial"/>
            </a:endParaRPr>
          </a:p>
          <a:p>
            <a:pPr marL="355600" marR="1603375" indent="-342900">
              <a:lnSpc>
                <a:spcPct val="101800"/>
              </a:lnSpc>
              <a:spcBef>
                <a:spcPts val="158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Describe characteristics of study  participants,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b="1" spc="-15" dirty="0">
                <a:solidFill>
                  <a:srgbClr val="FFFFFF"/>
                </a:solidFill>
                <a:latin typeface="Arial"/>
                <a:cs typeface="Arial"/>
              </a:rPr>
              <a:t>cell lines, bacterial or yeast strains, phage, </a:t>
            </a:r>
            <a:r>
              <a:rPr sz="2800" b="1" dirty="0" err="1">
                <a:solidFill>
                  <a:srgbClr val="FFFFFF"/>
                </a:solidFill>
                <a:latin typeface="Arial"/>
                <a:cs typeface="Arial"/>
              </a:rPr>
              <a:t>etc</a:t>
            </a:r>
            <a:endParaRPr sz="2800" dirty="0">
              <a:latin typeface="Arial"/>
              <a:cs typeface="Arial"/>
            </a:endParaRPr>
          </a:p>
          <a:p>
            <a:pPr marL="355600" marR="556895" indent="-342900">
              <a:lnSpc>
                <a:spcPts val="3320"/>
              </a:lnSpc>
              <a:spcBef>
                <a:spcPts val="186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Include descriptive results and analytic  results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ts val="3320"/>
              </a:lnSpc>
              <a:spcBef>
                <a:spcPts val="176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mixture of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text,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tables, figures, photos 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appropriate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6181" y="559118"/>
            <a:ext cx="4497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Discussion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39" y="1349502"/>
            <a:ext cx="7856220" cy="4343497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Interpretation of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findings</a:t>
            </a:r>
            <a:endParaRPr sz="28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75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Don’t repeat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Prioritize findings from most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least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Link findings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Put findings into context with previous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studies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90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Limitations slide (only the important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ones)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39"/>
              </a:spcBef>
              <a:buClr>
                <a:srgbClr val="FFFF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Conclusions slide based on your findings</a:t>
            </a:r>
            <a:endParaRPr sz="28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lr>
                <a:srgbClr val="FFFF00"/>
              </a:buClr>
              <a:buFont typeface="Arial"/>
              <a:buChar char="–"/>
              <a:tabLst>
                <a:tab pos="755650" algn="l"/>
              </a:tabLst>
            </a:pPr>
            <a:endParaRPr lang="en-US" sz="24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370"/>
              </a:spcBef>
              <a:buClr>
                <a:srgbClr val="FFFF00"/>
              </a:buClr>
              <a:buFont typeface="Arial" panose="020B0604020202020204" pitchFamily="34" charset="0"/>
              <a:buChar char="•"/>
              <a:tabLst>
                <a:tab pos="755650" algn="l"/>
              </a:tabLst>
            </a:pP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Directions for future</a:t>
            </a:r>
            <a:r>
              <a:rPr lang="en-US"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studies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811" y="559118"/>
            <a:ext cx="6556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Acknowledgments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39" y="1351280"/>
            <a:ext cx="7998461" cy="1936428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Recognize co</a:t>
            </a: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authors and contributors</a:t>
            </a:r>
            <a:endParaRPr lang="en-US" sz="28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7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lang="en-US" sz="2800" b="1" spc="-5" dirty="0">
                <a:solidFill>
                  <a:srgbClr val="FFFFFF"/>
                </a:solidFill>
                <a:latin typeface="Arial"/>
                <a:cs typeface="Arial"/>
              </a:rPr>
              <a:t>Recognize grant/ funding agencies</a:t>
            </a:r>
            <a:endParaRPr sz="28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6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logos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 title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slide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5059" y="2646679"/>
            <a:ext cx="5386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Creating Effective</a:t>
            </a:r>
            <a:r>
              <a:rPr sz="3600" spc="-1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Slides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3408" y="559118"/>
            <a:ext cx="38627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00"/>
                </a:solidFill>
              </a:rPr>
              <a:t>Effective</a:t>
            </a:r>
            <a:r>
              <a:rPr sz="3600" spc="-40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Slides…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1285240"/>
            <a:ext cx="7663815" cy="473456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2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uncluttered, clear,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visible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2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Don’t distract the audience</a:t>
            </a:r>
            <a:endParaRPr sz="28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informative titles</a:t>
            </a:r>
            <a:endParaRPr sz="28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“Characteristics of Study</a:t>
            </a:r>
            <a:r>
              <a:rPr sz="2400" b="1" spc="-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Participants”</a:t>
            </a:r>
            <a:endParaRPr sz="24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102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“Risk Factors for</a:t>
            </a:r>
            <a:r>
              <a:rPr sz="2400" b="1" spc="-4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Illness”</a:t>
            </a:r>
            <a:endParaRPr sz="24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102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Not “Results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1,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“Results</a:t>
            </a:r>
            <a:r>
              <a:rPr sz="2400" b="1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2”</a:t>
            </a:r>
            <a:endParaRPr sz="24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0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bolded, sans serif font (Arial,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Tahoma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42900" marR="782320" indent="-330200">
              <a:lnSpc>
                <a:spcPts val="2820"/>
              </a:lnSpc>
              <a:spcBef>
                <a:spcPts val="1780"/>
              </a:spcBef>
              <a:buClr>
                <a:srgbClr val="FFFF00"/>
              </a:buClr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simple, high-contrast, consistent  color schemes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790</Words>
  <Application>Microsoft Macintosh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Office Theme</vt:lpstr>
      <vt:lpstr>Structure of a 3-5 minute  Oral Scientific Presentation</vt:lpstr>
      <vt:lpstr>Name of Research Project</vt:lpstr>
      <vt:lpstr>Background</vt:lpstr>
      <vt:lpstr>Methods</vt:lpstr>
      <vt:lpstr>Results</vt:lpstr>
      <vt:lpstr>Discussion</vt:lpstr>
      <vt:lpstr>Acknowledgments</vt:lpstr>
      <vt:lpstr>Creating Effective Slides</vt:lpstr>
      <vt:lpstr>Effective Slides…</vt:lpstr>
      <vt:lpstr>Color-Blind “Friendly” Presentations</vt:lpstr>
      <vt:lpstr>Recommended Fonts and Sizes</vt:lpstr>
      <vt:lpstr>Effective Text Slides</vt:lpstr>
      <vt:lpstr>Things to Avoid</vt:lpstr>
      <vt:lpstr>Photos and Clip Art — Tips</vt:lpstr>
      <vt:lpstr>Tips on Delivering Oral Presentations  3-5 minutes in length: recorded audio to accompany your slides</vt:lpstr>
      <vt:lpstr>Preparation Tips</vt:lpstr>
      <vt:lpstr>Delivery Tips</vt:lpstr>
      <vt:lpstr>Using a Laser Pointer</vt:lpstr>
      <vt:lpstr>Take-Home Messages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 10-minute  Oral Scientific Presentation</dc:title>
  <dc:creator>Johnson, Kristen</dc:creator>
  <cp:lastModifiedBy>MacLea, Kyle</cp:lastModifiedBy>
  <cp:revision>4</cp:revision>
  <dcterms:created xsi:type="dcterms:W3CDTF">2021-01-27T21:46:00Z</dcterms:created>
  <dcterms:modified xsi:type="dcterms:W3CDTF">2021-02-08T04:10:44Z</dcterms:modified>
</cp:coreProperties>
</file>